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3" r:id="rId7"/>
    <p:sldId id="264" r:id="rId8"/>
    <p:sldId id="261" r:id="rId9"/>
    <p:sldId id="265" r:id="rId10"/>
    <p:sldId id="266" r:id="rId11"/>
    <p:sldId id="262" r:id="rId12"/>
    <p:sldId id="271" r:id="rId13"/>
    <p:sldId id="269" r:id="rId14"/>
    <p:sldId id="270" r:id="rId15"/>
    <p:sldId id="272" r:id="rId16"/>
    <p:sldId id="273" r:id="rId17"/>
    <p:sldId id="275" r:id="rId18"/>
    <p:sldId id="274" r:id="rId19"/>
    <p:sldId id="279" r:id="rId20"/>
    <p:sldId id="280" r:id="rId21"/>
    <p:sldId id="281" r:id="rId22"/>
  </p:sldIdLst>
  <p:sldSz cx="13247688" cy="3743325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60"/>
  </p:normalViewPr>
  <p:slideViewPr>
    <p:cSldViewPr snapToGrid="0">
      <p:cViewPr varScale="1">
        <p:scale>
          <a:sx n="122" d="100"/>
          <a:sy n="122" d="100"/>
        </p:scale>
        <p:origin x="248" y="1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5961" y="612623"/>
            <a:ext cx="9935766" cy="1303232"/>
          </a:xfrm>
        </p:spPr>
        <p:txBody>
          <a:bodyPr anchor="b"/>
          <a:lstStyle>
            <a:lvl1pPr algn="ctr">
              <a:defRPr sz="3275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5961" y="1966112"/>
            <a:ext cx="9935766" cy="903770"/>
          </a:xfrm>
        </p:spPr>
        <p:txBody>
          <a:bodyPr/>
          <a:lstStyle>
            <a:lvl1pPr marL="0" indent="0" algn="ctr">
              <a:buNone/>
              <a:defRPr sz="1310"/>
            </a:lvl1pPr>
            <a:lvl2pPr marL="249540" indent="0" algn="ctr">
              <a:buNone/>
              <a:defRPr sz="1092"/>
            </a:lvl2pPr>
            <a:lvl3pPr marL="499080" indent="0" algn="ctr">
              <a:buNone/>
              <a:defRPr sz="982"/>
            </a:lvl3pPr>
            <a:lvl4pPr marL="748619" indent="0" algn="ctr">
              <a:buNone/>
              <a:defRPr sz="873"/>
            </a:lvl4pPr>
            <a:lvl5pPr marL="998159" indent="0" algn="ctr">
              <a:buNone/>
              <a:defRPr sz="873"/>
            </a:lvl5pPr>
            <a:lvl6pPr marL="1247699" indent="0" algn="ctr">
              <a:buNone/>
              <a:defRPr sz="873"/>
            </a:lvl6pPr>
            <a:lvl7pPr marL="1497239" indent="0" algn="ctr">
              <a:buNone/>
              <a:defRPr sz="873"/>
            </a:lvl7pPr>
            <a:lvl8pPr marL="1746778" indent="0" algn="ctr">
              <a:buNone/>
              <a:defRPr sz="873"/>
            </a:lvl8pPr>
            <a:lvl9pPr marL="1996318" indent="0" algn="ctr">
              <a:buNone/>
              <a:defRPr sz="873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B2C94-003C-42F9-8F1B-BB9494034D6A}" type="datetimeFigureOut">
              <a:rPr lang="zh-CN" altLang="en-US" smtClean="0"/>
              <a:t>2018/5/5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8B8F9-5A93-47FB-A653-F850CC41BA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325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B2C94-003C-42F9-8F1B-BB9494034D6A}" type="datetimeFigureOut">
              <a:rPr lang="zh-CN" altLang="en-US" smtClean="0"/>
              <a:t>2018/5/5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8B8F9-5A93-47FB-A653-F850CC41BA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230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80377" y="199297"/>
            <a:ext cx="2856533" cy="317229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0779" y="199297"/>
            <a:ext cx="8404002" cy="317229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B2C94-003C-42F9-8F1B-BB9494034D6A}" type="datetimeFigureOut">
              <a:rPr lang="zh-CN" altLang="en-US" smtClean="0"/>
              <a:t>2018/5/5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8B8F9-5A93-47FB-A653-F850CC41BA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720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B2C94-003C-42F9-8F1B-BB9494034D6A}" type="datetimeFigureOut">
              <a:rPr lang="zh-CN" altLang="en-US" smtClean="0"/>
              <a:t>2018/5/5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8B8F9-5A93-47FB-A653-F850CC41BA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816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3879" y="933232"/>
            <a:ext cx="11426131" cy="1557119"/>
          </a:xfrm>
        </p:spPr>
        <p:txBody>
          <a:bodyPr anchor="b"/>
          <a:lstStyle>
            <a:lvl1pPr>
              <a:defRPr sz="3275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3879" y="2505082"/>
            <a:ext cx="11426131" cy="818852"/>
          </a:xfrm>
        </p:spPr>
        <p:txBody>
          <a:bodyPr/>
          <a:lstStyle>
            <a:lvl1pPr marL="0" indent="0">
              <a:buNone/>
              <a:defRPr sz="1310">
                <a:solidFill>
                  <a:schemeClr val="tx1">
                    <a:tint val="75000"/>
                  </a:schemeClr>
                </a:solidFill>
              </a:defRPr>
            </a:lvl1pPr>
            <a:lvl2pPr marL="249540" indent="0">
              <a:buNone/>
              <a:defRPr sz="1092">
                <a:solidFill>
                  <a:schemeClr val="tx1">
                    <a:tint val="75000"/>
                  </a:schemeClr>
                </a:solidFill>
              </a:defRPr>
            </a:lvl2pPr>
            <a:lvl3pPr marL="499080" indent="0">
              <a:buNone/>
              <a:defRPr sz="982">
                <a:solidFill>
                  <a:schemeClr val="tx1">
                    <a:tint val="75000"/>
                  </a:schemeClr>
                </a:solidFill>
              </a:defRPr>
            </a:lvl3pPr>
            <a:lvl4pPr marL="748619" indent="0">
              <a:buNone/>
              <a:defRPr sz="873">
                <a:solidFill>
                  <a:schemeClr val="tx1">
                    <a:tint val="75000"/>
                  </a:schemeClr>
                </a:solidFill>
              </a:defRPr>
            </a:lvl4pPr>
            <a:lvl5pPr marL="998159" indent="0">
              <a:buNone/>
              <a:defRPr sz="873">
                <a:solidFill>
                  <a:schemeClr val="tx1">
                    <a:tint val="75000"/>
                  </a:schemeClr>
                </a:solidFill>
              </a:defRPr>
            </a:lvl5pPr>
            <a:lvl6pPr marL="1247699" indent="0">
              <a:buNone/>
              <a:defRPr sz="873">
                <a:solidFill>
                  <a:schemeClr val="tx1">
                    <a:tint val="75000"/>
                  </a:schemeClr>
                </a:solidFill>
              </a:defRPr>
            </a:lvl6pPr>
            <a:lvl7pPr marL="1497239" indent="0">
              <a:buNone/>
              <a:defRPr sz="873">
                <a:solidFill>
                  <a:schemeClr val="tx1">
                    <a:tint val="75000"/>
                  </a:schemeClr>
                </a:solidFill>
              </a:defRPr>
            </a:lvl7pPr>
            <a:lvl8pPr marL="1746778" indent="0">
              <a:buNone/>
              <a:defRPr sz="873">
                <a:solidFill>
                  <a:schemeClr val="tx1">
                    <a:tint val="75000"/>
                  </a:schemeClr>
                </a:solidFill>
              </a:defRPr>
            </a:lvl8pPr>
            <a:lvl9pPr marL="1996318" indent="0">
              <a:buNone/>
              <a:defRPr sz="87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B2C94-003C-42F9-8F1B-BB9494034D6A}" type="datetimeFigureOut">
              <a:rPr lang="zh-CN" altLang="en-US" smtClean="0"/>
              <a:t>2018/5/5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8B8F9-5A93-47FB-A653-F850CC41BA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994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0779" y="996487"/>
            <a:ext cx="5630267" cy="237510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06642" y="996487"/>
            <a:ext cx="5630267" cy="237510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B2C94-003C-42F9-8F1B-BB9494034D6A}" type="datetimeFigureOut">
              <a:rPr lang="zh-CN" altLang="en-US" smtClean="0"/>
              <a:t>2018/5/5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8B8F9-5A93-47FB-A653-F850CC41BA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214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504" y="199298"/>
            <a:ext cx="11426131" cy="72353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505" y="917635"/>
            <a:ext cx="5604392" cy="449719"/>
          </a:xfrm>
        </p:spPr>
        <p:txBody>
          <a:bodyPr anchor="b"/>
          <a:lstStyle>
            <a:lvl1pPr marL="0" indent="0">
              <a:buNone/>
              <a:defRPr sz="1310" b="1"/>
            </a:lvl1pPr>
            <a:lvl2pPr marL="249540" indent="0">
              <a:buNone/>
              <a:defRPr sz="1092" b="1"/>
            </a:lvl2pPr>
            <a:lvl3pPr marL="499080" indent="0">
              <a:buNone/>
              <a:defRPr sz="982" b="1"/>
            </a:lvl3pPr>
            <a:lvl4pPr marL="748619" indent="0">
              <a:buNone/>
              <a:defRPr sz="873" b="1"/>
            </a:lvl4pPr>
            <a:lvl5pPr marL="998159" indent="0">
              <a:buNone/>
              <a:defRPr sz="873" b="1"/>
            </a:lvl5pPr>
            <a:lvl6pPr marL="1247699" indent="0">
              <a:buNone/>
              <a:defRPr sz="873" b="1"/>
            </a:lvl6pPr>
            <a:lvl7pPr marL="1497239" indent="0">
              <a:buNone/>
              <a:defRPr sz="873" b="1"/>
            </a:lvl7pPr>
            <a:lvl8pPr marL="1746778" indent="0">
              <a:buNone/>
              <a:defRPr sz="873" b="1"/>
            </a:lvl8pPr>
            <a:lvl9pPr marL="1996318" indent="0">
              <a:buNone/>
              <a:defRPr sz="87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2505" y="1367353"/>
            <a:ext cx="5604392" cy="201117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06642" y="917635"/>
            <a:ext cx="5631993" cy="449719"/>
          </a:xfrm>
        </p:spPr>
        <p:txBody>
          <a:bodyPr anchor="b"/>
          <a:lstStyle>
            <a:lvl1pPr marL="0" indent="0">
              <a:buNone/>
              <a:defRPr sz="1310" b="1"/>
            </a:lvl1pPr>
            <a:lvl2pPr marL="249540" indent="0">
              <a:buNone/>
              <a:defRPr sz="1092" b="1"/>
            </a:lvl2pPr>
            <a:lvl3pPr marL="499080" indent="0">
              <a:buNone/>
              <a:defRPr sz="982" b="1"/>
            </a:lvl3pPr>
            <a:lvl4pPr marL="748619" indent="0">
              <a:buNone/>
              <a:defRPr sz="873" b="1"/>
            </a:lvl4pPr>
            <a:lvl5pPr marL="998159" indent="0">
              <a:buNone/>
              <a:defRPr sz="873" b="1"/>
            </a:lvl5pPr>
            <a:lvl6pPr marL="1247699" indent="0">
              <a:buNone/>
              <a:defRPr sz="873" b="1"/>
            </a:lvl6pPr>
            <a:lvl7pPr marL="1497239" indent="0">
              <a:buNone/>
              <a:defRPr sz="873" b="1"/>
            </a:lvl7pPr>
            <a:lvl8pPr marL="1746778" indent="0">
              <a:buNone/>
              <a:defRPr sz="873" b="1"/>
            </a:lvl8pPr>
            <a:lvl9pPr marL="1996318" indent="0">
              <a:buNone/>
              <a:defRPr sz="87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06642" y="1367353"/>
            <a:ext cx="5631993" cy="201117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B2C94-003C-42F9-8F1B-BB9494034D6A}" type="datetimeFigureOut">
              <a:rPr lang="zh-CN" altLang="en-US" smtClean="0"/>
              <a:t>2018/5/5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8B8F9-5A93-47FB-A653-F850CC41BA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902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B2C94-003C-42F9-8F1B-BB9494034D6A}" type="datetimeFigureOut">
              <a:rPr lang="zh-CN" altLang="en-US" smtClean="0"/>
              <a:t>2018/5/5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8B8F9-5A93-47FB-A653-F850CC41BA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552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B2C94-003C-42F9-8F1B-BB9494034D6A}" type="datetimeFigureOut">
              <a:rPr lang="zh-CN" altLang="en-US" smtClean="0"/>
              <a:t>2018/5/5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8B8F9-5A93-47FB-A653-F850CC41BA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906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505" y="249555"/>
            <a:ext cx="4272724" cy="873443"/>
          </a:xfrm>
        </p:spPr>
        <p:txBody>
          <a:bodyPr anchor="b"/>
          <a:lstStyle>
            <a:lvl1pPr>
              <a:defRPr sz="1747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1993" y="538970"/>
            <a:ext cx="6706642" cy="2660187"/>
          </a:xfrm>
        </p:spPr>
        <p:txBody>
          <a:bodyPr/>
          <a:lstStyle>
            <a:lvl1pPr>
              <a:defRPr sz="1747"/>
            </a:lvl1pPr>
            <a:lvl2pPr>
              <a:defRPr sz="1528"/>
            </a:lvl2pPr>
            <a:lvl3pPr>
              <a:defRPr sz="1310"/>
            </a:lvl3pPr>
            <a:lvl4pPr>
              <a:defRPr sz="1092"/>
            </a:lvl4pPr>
            <a:lvl5pPr>
              <a:defRPr sz="1092"/>
            </a:lvl5pPr>
            <a:lvl6pPr>
              <a:defRPr sz="1092"/>
            </a:lvl6pPr>
            <a:lvl7pPr>
              <a:defRPr sz="1092"/>
            </a:lvl7pPr>
            <a:lvl8pPr>
              <a:defRPr sz="1092"/>
            </a:lvl8pPr>
            <a:lvl9pPr>
              <a:defRPr sz="1092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2505" y="1122997"/>
            <a:ext cx="4272724" cy="2080492"/>
          </a:xfrm>
        </p:spPr>
        <p:txBody>
          <a:bodyPr/>
          <a:lstStyle>
            <a:lvl1pPr marL="0" indent="0">
              <a:buNone/>
              <a:defRPr sz="873"/>
            </a:lvl1pPr>
            <a:lvl2pPr marL="249540" indent="0">
              <a:buNone/>
              <a:defRPr sz="764"/>
            </a:lvl2pPr>
            <a:lvl3pPr marL="499080" indent="0">
              <a:buNone/>
              <a:defRPr sz="655"/>
            </a:lvl3pPr>
            <a:lvl4pPr marL="748619" indent="0">
              <a:buNone/>
              <a:defRPr sz="546"/>
            </a:lvl4pPr>
            <a:lvl5pPr marL="998159" indent="0">
              <a:buNone/>
              <a:defRPr sz="546"/>
            </a:lvl5pPr>
            <a:lvl6pPr marL="1247699" indent="0">
              <a:buNone/>
              <a:defRPr sz="546"/>
            </a:lvl6pPr>
            <a:lvl7pPr marL="1497239" indent="0">
              <a:buNone/>
              <a:defRPr sz="546"/>
            </a:lvl7pPr>
            <a:lvl8pPr marL="1746778" indent="0">
              <a:buNone/>
              <a:defRPr sz="546"/>
            </a:lvl8pPr>
            <a:lvl9pPr marL="1996318" indent="0">
              <a:buNone/>
              <a:defRPr sz="546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B2C94-003C-42F9-8F1B-BB9494034D6A}" type="datetimeFigureOut">
              <a:rPr lang="zh-CN" altLang="en-US" smtClean="0"/>
              <a:t>2018/5/5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8B8F9-5A93-47FB-A653-F850CC41BA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63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505" y="249555"/>
            <a:ext cx="4272724" cy="873443"/>
          </a:xfrm>
        </p:spPr>
        <p:txBody>
          <a:bodyPr anchor="b"/>
          <a:lstStyle>
            <a:lvl1pPr>
              <a:defRPr sz="1747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31993" y="538970"/>
            <a:ext cx="6706642" cy="2660187"/>
          </a:xfrm>
        </p:spPr>
        <p:txBody>
          <a:bodyPr anchor="t"/>
          <a:lstStyle>
            <a:lvl1pPr marL="0" indent="0">
              <a:buNone/>
              <a:defRPr sz="1747"/>
            </a:lvl1pPr>
            <a:lvl2pPr marL="249540" indent="0">
              <a:buNone/>
              <a:defRPr sz="1528"/>
            </a:lvl2pPr>
            <a:lvl3pPr marL="499080" indent="0">
              <a:buNone/>
              <a:defRPr sz="1310"/>
            </a:lvl3pPr>
            <a:lvl4pPr marL="748619" indent="0">
              <a:buNone/>
              <a:defRPr sz="1092"/>
            </a:lvl4pPr>
            <a:lvl5pPr marL="998159" indent="0">
              <a:buNone/>
              <a:defRPr sz="1092"/>
            </a:lvl5pPr>
            <a:lvl6pPr marL="1247699" indent="0">
              <a:buNone/>
              <a:defRPr sz="1092"/>
            </a:lvl6pPr>
            <a:lvl7pPr marL="1497239" indent="0">
              <a:buNone/>
              <a:defRPr sz="1092"/>
            </a:lvl7pPr>
            <a:lvl8pPr marL="1746778" indent="0">
              <a:buNone/>
              <a:defRPr sz="1092"/>
            </a:lvl8pPr>
            <a:lvl9pPr marL="1996318" indent="0">
              <a:buNone/>
              <a:defRPr sz="1092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2505" y="1122997"/>
            <a:ext cx="4272724" cy="2080492"/>
          </a:xfrm>
        </p:spPr>
        <p:txBody>
          <a:bodyPr/>
          <a:lstStyle>
            <a:lvl1pPr marL="0" indent="0">
              <a:buNone/>
              <a:defRPr sz="873"/>
            </a:lvl1pPr>
            <a:lvl2pPr marL="249540" indent="0">
              <a:buNone/>
              <a:defRPr sz="764"/>
            </a:lvl2pPr>
            <a:lvl3pPr marL="499080" indent="0">
              <a:buNone/>
              <a:defRPr sz="655"/>
            </a:lvl3pPr>
            <a:lvl4pPr marL="748619" indent="0">
              <a:buNone/>
              <a:defRPr sz="546"/>
            </a:lvl4pPr>
            <a:lvl5pPr marL="998159" indent="0">
              <a:buNone/>
              <a:defRPr sz="546"/>
            </a:lvl5pPr>
            <a:lvl6pPr marL="1247699" indent="0">
              <a:buNone/>
              <a:defRPr sz="546"/>
            </a:lvl6pPr>
            <a:lvl7pPr marL="1497239" indent="0">
              <a:buNone/>
              <a:defRPr sz="546"/>
            </a:lvl7pPr>
            <a:lvl8pPr marL="1746778" indent="0">
              <a:buNone/>
              <a:defRPr sz="546"/>
            </a:lvl8pPr>
            <a:lvl9pPr marL="1996318" indent="0">
              <a:buNone/>
              <a:defRPr sz="546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B2C94-003C-42F9-8F1B-BB9494034D6A}" type="datetimeFigureOut">
              <a:rPr lang="zh-CN" altLang="en-US" smtClean="0"/>
              <a:t>2018/5/5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8B8F9-5A93-47FB-A653-F850CC41BA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069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0779" y="199298"/>
            <a:ext cx="11426131" cy="723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0779" y="996487"/>
            <a:ext cx="11426131" cy="2375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0778" y="3469508"/>
            <a:ext cx="2980730" cy="199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5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BB2C94-003C-42F9-8F1B-BB9494034D6A}" type="datetimeFigureOut">
              <a:rPr lang="zh-CN" altLang="en-US" smtClean="0"/>
              <a:t>2018/5/5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88297" y="3469508"/>
            <a:ext cx="4471095" cy="199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5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56180" y="3469508"/>
            <a:ext cx="2980730" cy="199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5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E8B8F9-5A93-47FB-A653-F850CC41BA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82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99080" rtl="0" eaLnBrk="1" latinLnBrk="0" hangingPunct="1">
        <a:lnSpc>
          <a:spcPct val="90000"/>
        </a:lnSpc>
        <a:spcBef>
          <a:spcPct val="0"/>
        </a:spcBef>
        <a:buNone/>
        <a:defRPr sz="240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4770" indent="-124770" algn="l" defTabSz="499080" rtl="0" eaLnBrk="1" latinLnBrk="0" hangingPunct="1">
        <a:lnSpc>
          <a:spcPct val="90000"/>
        </a:lnSpc>
        <a:spcBef>
          <a:spcPts val="546"/>
        </a:spcBef>
        <a:buFont typeface="Arial" panose="020B0604020202020204" pitchFamily="34" charset="0"/>
        <a:buChar char="•"/>
        <a:defRPr sz="1528" kern="1200">
          <a:solidFill>
            <a:schemeClr val="tx1"/>
          </a:solidFill>
          <a:latin typeface="+mn-lt"/>
          <a:ea typeface="+mn-ea"/>
          <a:cs typeface="+mn-cs"/>
        </a:defRPr>
      </a:lvl1pPr>
      <a:lvl2pPr marL="374310" indent="-124770" algn="l" defTabSz="499080" rtl="0" eaLnBrk="1" latinLnBrk="0" hangingPunct="1">
        <a:lnSpc>
          <a:spcPct val="90000"/>
        </a:lnSpc>
        <a:spcBef>
          <a:spcPts val="273"/>
        </a:spcBef>
        <a:buFont typeface="Arial" panose="020B0604020202020204" pitchFamily="34" charset="0"/>
        <a:buChar char="•"/>
        <a:defRPr sz="1310" kern="1200">
          <a:solidFill>
            <a:schemeClr val="tx1"/>
          </a:solidFill>
          <a:latin typeface="+mn-lt"/>
          <a:ea typeface="+mn-ea"/>
          <a:cs typeface="+mn-cs"/>
        </a:defRPr>
      </a:lvl2pPr>
      <a:lvl3pPr marL="623849" indent="-124770" algn="l" defTabSz="499080" rtl="0" eaLnBrk="1" latinLnBrk="0" hangingPunct="1">
        <a:lnSpc>
          <a:spcPct val="90000"/>
        </a:lnSpc>
        <a:spcBef>
          <a:spcPts val="273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3pPr>
      <a:lvl4pPr marL="873389" indent="-124770" algn="l" defTabSz="499080" rtl="0" eaLnBrk="1" latinLnBrk="0" hangingPunct="1">
        <a:lnSpc>
          <a:spcPct val="90000"/>
        </a:lnSpc>
        <a:spcBef>
          <a:spcPts val="273"/>
        </a:spcBef>
        <a:buFont typeface="Arial" panose="020B0604020202020204" pitchFamily="34" charset="0"/>
        <a:buChar char="•"/>
        <a:defRPr sz="982" kern="1200">
          <a:solidFill>
            <a:schemeClr val="tx1"/>
          </a:solidFill>
          <a:latin typeface="+mn-lt"/>
          <a:ea typeface="+mn-ea"/>
          <a:cs typeface="+mn-cs"/>
        </a:defRPr>
      </a:lvl4pPr>
      <a:lvl5pPr marL="1122929" indent="-124770" algn="l" defTabSz="499080" rtl="0" eaLnBrk="1" latinLnBrk="0" hangingPunct="1">
        <a:lnSpc>
          <a:spcPct val="90000"/>
        </a:lnSpc>
        <a:spcBef>
          <a:spcPts val="273"/>
        </a:spcBef>
        <a:buFont typeface="Arial" panose="020B0604020202020204" pitchFamily="34" charset="0"/>
        <a:buChar char="•"/>
        <a:defRPr sz="982" kern="1200">
          <a:solidFill>
            <a:schemeClr val="tx1"/>
          </a:solidFill>
          <a:latin typeface="+mn-lt"/>
          <a:ea typeface="+mn-ea"/>
          <a:cs typeface="+mn-cs"/>
        </a:defRPr>
      </a:lvl5pPr>
      <a:lvl6pPr marL="1372469" indent="-124770" algn="l" defTabSz="499080" rtl="0" eaLnBrk="1" latinLnBrk="0" hangingPunct="1">
        <a:lnSpc>
          <a:spcPct val="90000"/>
        </a:lnSpc>
        <a:spcBef>
          <a:spcPts val="273"/>
        </a:spcBef>
        <a:buFont typeface="Arial" panose="020B0604020202020204" pitchFamily="34" charset="0"/>
        <a:buChar char="•"/>
        <a:defRPr sz="982" kern="1200">
          <a:solidFill>
            <a:schemeClr val="tx1"/>
          </a:solidFill>
          <a:latin typeface="+mn-lt"/>
          <a:ea typeface="+mn-ea"/>
          <a:cs typeface="+mn-cs"/>
        </a:defRPr>
      </a:lvl6pPr>
      <a:lvl7pPr marL="1622008" indent="-124770" algn="l" defTabSz="499080" rtl="0" eaLnBrk="1" latinLnBrk="0" hangingPunct="1">
        <a:lnSpc>
          <a:spcPct val="90000"/>
        </a:lnSpc>
        <a:spcBef>
          <a:spcPts val="273"/>
        </a:spcBef>
        <a:buFont typeface="Arial" panose="020B0604020202020204" pitchFamily="34" charset="0"/>
        <a:buChar char="•"/>
        <a:defRPr sz="982" kern="1200">
          <a:solidFill>
            <a:schemeClr val="tx1"/>
          </a:solidFill>
          <a:latin typeface="+mn-lt"/>
          <a:ea typeface="+mn-ea"/>
          <a:cs typeface="+mn-cs"/>
        </a:defRPr>
      </a:lvl7pPr>
      <a:lvl8pPr marL="1871548" indent="-124770" algn="l" defTabSz="499080" rtl="0" eaLnBrk="1" latinLnBrk="0" hangingPunct="1">
        <a:lnSpc>
          <a:spcPct val="90000"/>
        </a:lnSpc>
        <a:spcBef>
          <a:spcPts val="273"/>
        </a:spcBef>
        <a:buFont typeface="Arial" panose="020B0604020202020204" pitchFamily="34" charset="0"/>
        <a:buChar char="•"/>
        <a:defRPr sz="982" kern="1200">
          <a:solidFill>
            <a:schemeClr val="tx1"/>
          </a:solidFill>
          <a:latin typeface="+mn-lt"/>
          <a:ea typeface="+mn-ea"/>
          <a:cs typeface="+mn-cs"/>
        </a:defRPr>
      </a:lvl8pPr>
      <a:lvl9pPr marL="2121088" indent="-124770" algn="l" defTabSz="499080" rtl="0" eaLnBrk="1" latinLnBrk="0" hangingPunct="1">
        <a:lnSpc>
          <a:spcPct val="90000"/>
        </a:lnSpc>
        <a:spcBef>
          <a:spcPts val="273"/>
        </a:spcBef>
        <a:buFont typeface="Arial" panose="020B0604020202020204" pitchFamily="34" charset="0"/>
        <a:buChar char="•"/>
        <a:defRPr sz="98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99080" rtl="0" eaLnBrk="1" latinLnBrk="0" hangingPunct="1">
        <a:defRPr sz="982" kern="1200">
          <a:solidFill>
            <a:schemeClr val="tx1"/>
          </a:solidFill>
          <a:latin typeface="+mn-lt"/>
          <a:ea typeface="+mn-ea"/>
          <a:cs typeface="+mn-cs"/>
        </a:defRPr>
      </a:lvl1pPr>
      <a:lvl2pPr marL="249540" algn="l" defTabSz="499080" rtl="0" eaLnBrk="1" latinLnBrk="0" hangingPunct="1">
        <a:defRPr sz="982" kern="1200">
          <a:solidFill>
            <a:schemeClr val="tx1"/>
          </a:solidFill>
          <a:latin typeface="+mn-lt"/>
          <a:ea typeface="+mn-ea"/>
          <a:cs typeface="+mn-cs"/>
        </a:defRPr>
      </a:lvl2pPr>
      <a:lvl3pPr marL="499080" algn="l" defTabSz="499080" rtl="0" eaLnBrk="1" latinLnBrk="0" hangingPunct="1">
        <a:defRPr sz="982" kern="1200">
          <a:solidFill>
            <a:schemeClr val="tx1"/>
          </a:solidFill>
          <a:latin typeface="+mn-lt"/>
          <a:ea typeface="+mn-ea"/>
          <a:cs typeface="+mn-cs"/>
        </a:defRPr>
      </a:lvl3pPr>
      <a:lvl4pPr marL="748619" algn="l" defTabSz="499080" rtl="0" eaLnBrk="1" latinLnBrk="0" hangingPunct="1">
        <a:defRPr sz="982" kern="1200">
          <a:solidFill>
            <a:schemeClr val="tx1"/>
          </a:solidFill>
          <a:latin typeface="+mn-lt"/>
          <a:ea typeface="+mn-ea"/>
          <a:cs typeface="+mn-cs"/>
        </a:defRPr>
      </a:lvl4pPr>
      <a:lvl5pPr marL="998159" algn="l" defTabSz="499080" rtl="0" eaLnBrk="1" latinLnBrk="0" hangingPunct="1">
        <a:defRPr sz="982" kern="1200">
          <a:solidFill>
            <a:schemeClr val="tx1"/>
          </a:solidFill>
          <a:latin typeface="+mn-lt"/>
          <a:ea typeface="+mn-ea"/>
          <a:cs typeface="+mn-cs"/>
        </a:defRPr>
      </a:lvl5pPr>
      <a:lvl6pPr marL="1247699" algn="l" defTabSz="499080" rtl="0" eaLnBrk="1" latinLnBrk="0" hangingPunct="1">
        <a:defRPr sz="982" kern="1200">
          <a:solidFill>
            <a:schemeClr val="tx1"/>
          </a:solidFill>
          <a:latin typeface="+mn-lt"/>
          <a:ea typeface="+mn-ea"/>
          <a:cs typeface="+mn-cs"/>
        </a:defRPr>
      </a:lvl6pPr>
      <a:lvl7pPr marL="1497239" algn="l" defTabSz="499080" rtl="0" eaLnBrk="1" latinLnBrk="0" hangingPunct="1">
        <a:defRPr sz="982" kern="1200">
          <a:solidFill>
            <a:schemeClr val="tx1"/>
          </a:solidFill>
          <a:latin typeface="+mn-lt"/>
          <a:ea typeface="+mn-ea"/>
          <a:cs typeface="+mn-cs"/>
        </a:defRPr>
      </a:lvl7pPr>
      <a:lvl8pPr marL="1746778" algn="l" defTabSz="499080" rtl="0" eaLnBrk="1" latinLnBrk="0" hangingPunct="1">
        <a:defRPr sz="982" kern="1200">
          <a:solidFill>
            <a:schemeClr val="tx1"/>
          </a:solidFill>
          <a:latin typeface="+mn-lt"/>
          <a:ea typeface="+mn-ea"/>
          <a:cs typeface="+mn-cs"/>
        </a:defRPr>
      </a:lvl8pPr>
      <a:lvl9pPr marL="1996318" algn="l" defTabSz="499080" rtl="0" eaLnBrk="1" latinLnBrk="0" hangingPunct="1">
        <a:defRPr sz="9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90306"/>
            <a:ext cx="13233288" cy="81878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63571" y="220782"/>
            <a:ext cx="1533564" cy="2893507"/>
          </a:xfrm>
        </p:spPr>
        <p:txBody>
          <a:bodyPr>
            <a:noAutofit/>
          </a:bodyPr>
          <a:lstStyle/>
          <a:p>
            <a:r>
              <a:rPr lang="zh-CN" altLang="en-US" sz="10431" b="1" dirty="0">
                <a:solidFill>
                  <a:schemeClr val="accent1">
                    <a:lumMod val="75000"/>
                  </a:schemeClr>
                </a:solidFill>
              </a:rPr>
              <a:t>项</a:t>
            </a:r>
            <a:r>
              <a:rPr lang="en-US" altLang="zh-CN" sz="10431" b="1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altLang="zh-CN" sz="10431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zh-CN" altLang="en-US" sz="10431" b="1" dirty="0">
                <a:solidFill>
                  <a:schemeClr val="accent1">
                    <a:lumMod val="75000"/>
                  </a:schemeClr>
                </a:solidFill>
              </a:rPr>
              <a:t>链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698179" y="2824496"/>
            <a:ext cx="5111879" cy="579586"/>
          </a:xfrm>
        </p:spPr>
        <p:txBody>
          <a:bodyPr>
            <a:noAutofit/>
          </a:bodyPr>
          <a:lstStyle/>
          <a:p>
            <a:r>
              <a:rPr lang="en-US" altLang="zh-CN" sz="4346" dirty="0"/>
              <a:t>—————</a:t>
            </a:r>
            <a:r>
              <a:rPr lang="zh-CN" altLang="en-US" sz="4346" dirty="0"/>
              <a:t>莫泊桑</a:t>
            </a:r>
            <a:endParaRPr lang="en-US" altLang="zh-CN" sz="4346" dirty="0"/>
          </a:p>
          <a:p>
            <a:endParaRPr lang="zh-CN" altLang="en-US" sz="3477" dirty="0"/>
          </a:p>
        </p:txBody>
      </p:sp>
      <p:sp>
        <p:nvSpPr>
          <p:cNvPr id="5" name="副标题 2"/>
          <p:cNvSpPr txBox="1"/>
          <p:nvPr/>
        </p:nvSpPr>
        <p:spPr>
          <a:xfrm>
            <a:off x="629986" y="2751841"/>
            <a:ext cx="5111879" cy="579586"/>
          </a:xfrm>
          <a:prstGeom prst="rect">
            <a:avLst/>
          </a:prstGeom>
        </p:spPr>
        <p:txBody>
          <a:bodyPr vert="horz" lIns="99358" tIns="49679" rIns="99358" bIns="49679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3477" dirty="0"/>
          </a:p>
          <a:p>
            <a:endParaRPr lang="zh-CN" altLang="en-US" sz="3477" dirty="0"/>
          </a:p>
        </p:txBody>
      </p:sp>
      <p:sp>
        <p:nvSpPr>
          <p:cNvPr id="6" name="副标题 2"/>
          <p:cNvSpPr txBox="1"/>
          <p:nvPr/>
        </p:nvSpPr>
        <p:spPr>
          <a:xfrm>
            <a:off x="2797135" y="794875"/>
            <a:ext cx="1205971" cy="579586"/>
          </a:xfrm>
          <a:prstGeom prst="rect">
            <a:avLst/>
          </a:prstGeom>
        </p:spPr>
        <p:txBody>
          <a:bodyPr vert="horz" lIns="99358" tIns="49679" rIns="99358" bIns="49679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477" dirty="0"/>
              <a:t>高</a:t>
            </a:r>
            <a:endParaRPr lang="en-US" altLang="zh-CN" sz="3477" dirty="0"/>
          </a:p>
          <a:p>
            <a:r>
              <a:rPr lang="zh-CN" altLang="en-US" sz="3477" dirty="0"/>
              <a:t>二</a:t>
            </a:r>
            <a:endParaRPr lang="en-US" altLang="zh-CN" sz="3477" dirty="0"/>
          </a:p>
          <a:p>
            <a:r>
              <a:rPr lang="zh-CN" altLang="en-US" sz="3477" dirty="0"/>
              <a:t>（</a:t>
            </a:r>
            <a:r>
              <a:rPr lang="en-US" altLang="zh-CN" sz="3477" dirty="0"/>
              <a:t>3</a:t>
            </a:r>
            <a:r>
              <a:rPr lang="zh-CN" altLang="en-US" sz="3477" dirty="0"/>
              <a:t>）</a:t>
            </a:r>
            <a:endParaRPr lang="en-US" altLang="zh-CN" sz="3477" dirty="0"/>
          </a:p>
          <a:p>
            <a:r>
              <a:rPr lang="zh-CN" altLang="en-US" sz="3477" dirty="0"/>
              <a:t>班</a:t>
            </a:r>
            <a:endParaRPr lang="en-US" altLang="zh-CN" sz="3477" dirty="0"/>
          </a:p>
          <a:p>
            <a:endParaRPr lang="zh-CN" altLang="en-US" sz="3477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93293" y="1416273"/>
            <a:ext cx="4111613" cy="1440686"/>
          </a:xfrm>
        </p:spPr>
        <p:txBody>
          <a:bodyPr/>
          <a:lstStyle/>
          <a:p>
            <a:r>
              <a:rPr lang="zh-CN" altLang="en-US" sz="7172">
                <a:solidFill>
                  <a:schemeClr val="accent1">
                    <a:lumMod val="75000"/>
                  </a:schemeClr>
                </a:solidFill>
              </a:rPr>
              <a:t>项链丢失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flipH="1">
            <a:off x="8106620" y="65687"/>
            <a:ext cx="3444150" cy="3811002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/>
        </p:nvSpPr>
        <p:spPr>
          <a:xfrm>
            <a:off x="1700795" y="-24413"/>
            <a:ext cx="4111613" cy="1440686"/>
          </a:xfrm>
          <a:prstGeom prst="rect">
            <a:avLst/>
          </a:prstGeom>
        </p:spPr>
        <p:txBody>
          <a:bodyPr vert="horz" lIns="99358" tIns="49679" rIns="99358" bIns="4967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8800" b="1" dirty="0">
                <a:solidFill>
                  <a:schemeClr val="accent1">
                    <a:lumMod val="75000"/>
                  </a:schemeClr>
                </a:solidFill>
              </a:rPr>
              <a:t>第五幕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3832809"/>
            <a:ext cx="13247688" cy="78032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98232" y="0"/>
            <a:ext cx="3911518" cy="1440686"/>
          </a:xfrm>
        </p:spPr>
        <p:txBody>
          <a:bodyPr>
            <a:noAutofit/>
          </a:bodyPr>
          <a:lstStyle/>
          <a:p>
            <a:r>
              <a:rPr lang="zh-CN" altLang="en-US" sz="8693" b="1">
                <a:solidFill>
                  <a:schemeClr val="accent1">
                    <a:lumMod val="75000"/>
                  </a:schemeClr>
                </a:solidFill>
              </a:rPr>
              <a:t>第六幕</a:t>
            </a:r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2354915" y="1699856"/>
            <a:ext cx="5048611" cy="1440686"/>
          </a:xfrm>
          <a:prstGeom prst="rect">
            <a:avLst/>
          </a:prstGeom>
        </p:spPr>
        <p:txBody>
          <a:bodyPr vert="horz" lIns="99358" tIns="49679" rIns="99358" bIns="49679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7824">
                <a:solidFill>
                  <a:schemeClr val="accent1">
                    <a:lumMod val="75000"/>
                  </a:schemeClr>
                </a:solidFill>
              </a:rPr>
              <a:t>借钱还链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526" y="-140330"/>
            <a:ext cx="5121059" cy="51210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070" y="-1870119"/>
            <a:ext cx="13229748" cy="74801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42490" y="64726"/>
            <a:ext cx="3895648" cy="1440686"/>
          </a:xfrm>
        </p:spPr>
        <p:txBody>
          <a:bodyPr>
            <a:noAutofit/>
          </a:bodyPr>
          <a:lstStyle/>
          <a:p>
            <a:r>
              <a:rPr lang="zh-CN" altLang="en-US" sz="8693" b="1" dirty="0">
                <a:solidFill>
                  <a:schemeClr val="accent1">
                    <a:lumMod val="75000"/>
                  </a:schemeClr>
                </a:solidFill>
              </a:rPr>
              <a:t>第七幕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26889" y="2004628"/>
            <a:ext cx="4449015" cy="126957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7824">
                <a:solidFill>
                  <a:schemeClr val="accent1">
                    <a:lumMod val="75000"/>
                  </a:schemeClr>
                </a:solidFill>
              </a:rPr>
              <a:t>十年还债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198" y="-370709"/>
            <a:ext cx="3840058" cy="50203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89007" y="-1875639"/>
            <a:ext cx="13379474" cy="78844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88" y="-89962"/>
            <a:ext cx="3895648" cy="1440686"/>
          </a:xfrm>
        </p:spPr>
        <p:txBody>
          <a:bodyPr/>
          <a:lstStyle/>
          <a:p>
            <a:r>
              <a:rPr lang="zh-CN" altLang="en-US" sz="8693" b="1">
                <a:solidFill>
                  <a:schemeClr val="accent1">
                    <a:lumMod val="75000"/>
                  </a:schemeClr>
                </a:solidFill>
              </a:rPr>
              <a:t>第八幕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16110" y="1927551"/>
            <a:ext cx="5125199" cy="14399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7824">
                <a:solidFill>
                  <a:schemeClr val="accent1">
                    <a:lumMod val="75000"/>
                  </a:schemeClr>
                </a:solidFill>
              </a:rPr>
              <a:t>偶遇友人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132" y="-526634"/>
            <a:ext cx="3134342" cy="49083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76683" y="-2190272"/>
            <a:ext cx="13817614" cy="81694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52368" y="888254"/>
            <a:ext cx="1253010" cy="1740139"/>
          </a:xfrm>
        </p:spPr>
        <p:txBody>
          <a:bodyPr>
            <a:noAutofit/>
          </a:bodyPr>
          <a:lstStyle/>
          <a:p>
            <a:r>
              <a:rPr lang="zh-CN" altLang="en-US" sz="8693" b="1">
                <a:solidFill>
                  <a:schemeClr val="accent1">
                    <a:lumMod val="75000"/>
                  </a:schemeClr>
                </a:solidFill>
              </a:rPr>
              <a:t>第九幕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85940" y="61225"/>
            <a:ext cx="1237831" cy="44835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zh-CN" sz="6600" dirty="0">
                <a:solidFill>
                  <a:schemeClr val="accent1">
                    <a:lumMod val="75000"/>
                  </a:schemeClr>
                </a:solidFill>
                <a:ea typeface="宋体" panose="02010600030101010101" pitchFamily="2" charset="-122"/>
              </a:rPr>
              <a:t>时光倒流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165" y="-1227055"/>
            <a:ext cx="4508354" cy="63823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p"/>
      <p:bldP spid="3" grpI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03641" y="1078731"/>
            <a:ext cx="13775000" cy="48747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</a:rPr>
              <a:t>浅薄</a:t>
            </a:r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</a:rPr>
              <a:t>与虚荣，带给马蒂尔德十年</a:t>
            </a:r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</a:rPr>
              <a:t>艰辛与卑微的生活</a:t>
            </a:r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</a:rPr>
              <a:t>；</a:t>
            </a:r>
          </a:p>
          <a:p>
            <a:pPr marL="0" indent="0">
              <a:buNone/>
            </a:pPr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zh-CN" altLang="en-US" sz="3600" b="1" dirty="0">
              <a:solidFill>
                <a:schemeClr val="accent1">
                  <a:lumMod val="75000"/>
                </a:schemeClr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72370" y="434270"/>
            <a:ext cx="5049052" cy="1440342"/>
          </a:xfrm>
        </p:spPr>
        <p:txBody>
          <a:bodyPr>
            <a:noAutofit/>
          </a:bodyPr>
          <a:lstStyle/>
          <a:p>
            <a:r>
              <a:rPr lang="zh-CN" altLang="en-US" sz="8800" b="1" smtClean="0">
                <a:solidFill>
                  <a:schemeClr val="accent1">
                    <a:lumMod val="50000"/>
                  </a:schemeClr>
                </a:solidFill>
              </a:rPr>
              <a:t>第一幕</a:t>
            </a:r>
            <a:endParaRPr lang="zh-CN" altLang="en-US" sz="8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56244" y="-312018"/>
            <a:ext cx="3138057" cy="4097214"/>
          </a:xfrm>
        </p:spPr>
      </p:pic>
      <p:sp>
        <p:nvSpPr>
          <p:cNvPr id="6" name="标题 1"/>
          <p:cNvSpPr txBox="1"/>
          <p:nvPr/>
        </p:nvSpPr>
        <p:spPr>
          <a:xfrm>
            <a:off x="5010480" y="431321"/>
            <a:ext cx="3621884" cy="2425906"/>
          </a:xfrm>
          <a:prstGeom prst="rect">
            <a:avLst/>
          </a:prstGeom>
        </p:spPr>
        <p:txBody>
          <a:bodyPr vert="horz" lIns="99358" tIns="49679" rIns="99358" bIns="4967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781" b="1" dirty="0">
                <a:solidFill>
                  <a:schemeClr val="accent1">
                    <a:lumMod val="50000"/>
                  </a:schemeClr>
                </a:solidFill>
              </a:rPr>
              <a:t>    </a:t>
            </a:r>
          </a:p>
        </p:txBody>
      </p:sp>
      <p:sp>
        <p:nvSpPr>
          <p:cNvPr id="8" name="标题 1"/>
          <p:cNvSpPr txBox="1"/>
          <p:nvPr/>
        </p:nvSpPr>
        <p:spPr>
          <a:xfrm>
            <a:off x="5189427" y="1874612"/>
            <a:ext cx="1268679" cy="1440342"/>
          </a:xfrm>
          <a:prstGeom prst="rect">
            <a:avLst/>
          </a:prstGeom>
        </p:spPr>
        <p:txBody>
          <a:bodyPr vert="horz" lIns="99358" tIns="49679" rIns="99358" bIns="49679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dirty="0">
                <a:solidFill>
                  <a:schemeClr val="accent1">
                    <a:lumMod val="50000"/>
                  </a:schemeClr>
                </a:solidFill>
              </a:rPr>
              <a:t>拜访友人</a:t>
            </a:r>
            <a:r>
              <a:rPr lang="en-US" altLang="zh-CN" sz="6600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en-US" altLang="zh-CN" sz="66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zh-CN" altLang="en-US" sz="9562" b="1" dirty="0">
                <a:solidFill>
                  <a:schemeClr val="accent1">
                    <a:lumMod val="50000"/>
                  </a:schemeClr>
                </a:solidFill>
              </a:rPr>
              <a:t>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03641" y="1078731"/>
            <a:ext cx="13775000" cy="48747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200" b="1" dirty="0" smtClean="0">
                <a:solidFill>
                  <a:schemeClr val="accent1">
                    <a:lumMod val="75000"/>
                  </a:schemeClr>
                </a:solidFill>
              </a:rPr>
              <a:t>   			而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</a:rPr>
              <a:t>坚韧与诚信，又带给她心灵的</a:t>
            </a:r>
            <a:r>
              <a:rPr lang="zh-CN" altLang="en-US" sz="3200" b="1" dirty="0" smtClean="0">
                <a:solidFill>
                  <a:schemeClr val="accent1">
                    <a:lumMod val="75000"/>
                  </a:schemeClr>
                </a:solidFill>
              </a:rPr>
              <a:t>安宁和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</a:rPr>
              <a:t>高贵</a:t>
            </a:r>
            <a:r>
              <a:rPr lang="zh-CN" altLang="en-US" sz="3200" b="1" dirty="0" smtClean="0">
                <a:solidFill>
                  <a:schemeClr val="accent1">
                    <a:lumMod val="75000"/>
                  </a:schemeClr>
                </a:solidFill>
              </a:rPr>
              <a:t>，</a:t>
            </a:r>
            <a:endParaRPr lang="zh-CN" altLang="en-US" sz="3200" b="1" dirty="0">
              <a:solidFill>
                <a:schemeClr val="accent1">
                  <a:lumMod val="75000"/>
                </a:scheme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309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03641" y="1078731"/>
            <a:ext cx="13775000" cy="48747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200" b="1" smtClean="0">
                <a:solidFill>
                  <a:schemeClr val="accent1">
                    <a:lumMod val="75000"/>
                  </a:schemeClr>
                </a:solidFill>
              </a:rPr>
              <a:t>                                     更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</a:rPr>
              <a:t>将带给她未来</a:t>
            </a:r>
            <a:r>
              <a:rPr lang="zh-CN" altLang="en-US" sz="3200" b="1" dirty="0" smtClean="0">
                <a:solidFill>
                  <a:schemeClr val="accent1">
                    <a:lumMod val="75000"/>
                  </a:schemeClr>
                </a:solidFill>
              </a:rPr>
              <a:t>充满尊严的</a:t>
            </a:r>
          </a:p>
          <a:p>
            <a:pPr marL="0" indent="0">
              <a:buNone/>
            </a:pP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zh-CN" altLang="en-US" sz="3200" b="1" dirty="0" smtClean="0">
                <a:solidFill>
                  <a:schemeClr val="accent1">
                    <a:lumMod val="75000"/>
                  </a:schemeClr>
                </a:solidFill>
              </a:rPr>
              <a:t>							</a:t>
            </a:r>
            <a:r>
              <a:rPr lang="en-US" altLang="zh-CN" sz="3200" b="1" dirty="0" smtClean="0">
                <a:solidFill>
                  <a:schemeClr val="accent1">
                    <a:lumMod val="75000"/>
                  </a:schemeClr>
                </a:solidFill>
              </a:rPr>
              <a:t>—————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ea typeface="宋体" panose="02010600030101010101" pitchFamily="2" charset="-122"/>
              </a:rPr>
              <a:t>人生。</a:t>
            </a:r>
          </a:p>
        </p:txBody>
      </p:sp>
    </p:spTree>
    <p:extLst>
      <p:ext uri="{BB962C8B-B14F-4D97-AF65-F5344CB8AC3E}">
        <p14:creationId xmlns:p14="http://schemas.microsoft.com/office/powerpoint/2010/main" val="111547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b="1" dirty="0">
              <a:solidFill>
                <a:srgbClr val="002060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854250"/>
            <a:ext cx="13247688" cy="78160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95176" y="139903"/>
            <a:ext cx="3944430" cy="1440342"/>
          </a:xfrm>
        </p:spPr>
        <p:txBody>
          <a:bodyPr>
            <a:normAutofit/>
          </a:bodyPr>
          <a:lstStyle/>
          <a:p>
            <a:r>
              <a:rPr lang="zh-CN" altLang="en-US" sz="8800" b="1" dirty="0">
                <a:solidFill>
                  <a:schemeClr val="accent1">
                    <a:lumMod val="50000"/>
                  </a:schemeClr>
                </a:solidFill>
              </a:rPr>
              <a:t>第二幕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264" y="996950"/>
            <a:ext cx="1785159" cy="2374900"/>
          </a:xfrm>
        </p:spPr>
      </p:pic>
      <p:sp>
        <p:nvSpPr>
          <p:cNvPr id="6" name="标题 1"/>
          <p:cNvSpPr txBox="1"/>
          <p:nvPr/>
        </p:nvSpPr>
        <p:spPr>
          <a:xfrm>
            <a:off x="2352983" y="2184400"/>
            <a:ext cx="3944430" cy="1440342"/>
          </a:xfrm>
          <a:prstGeom prst="rect">
            <a:avLst/>
          </a:prstGeom>
        </p:spPr>
        <p:txBody>
          <a:bodyPr vert="horz" lIns="99358" tIns="49679" rIns="99358" bIns="4967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000" dirty="0">
                <a:solidFill>
                  <a:schemeClr val="accent1">
                    <a:lumMod val="50000"/>
                  </a:schemeClr>
                </a:solidFill>
              </a:rPr>
              <a:t>回到家中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0779" y="-1457508"/>
            <a:ext cx="11426130" cy="1272877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54250"/>
            <a:ext cx="13247688" cy="7451824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04874" y="48221"/>
            <a:ext cx="3514225" cy="1440342"/>
          </a:xfrm>
        </p:spPr>
        <p:txBody>
          <a:bodyPr>
            <a:normAutofit fontScale="90000"/>
          </a:bodyPr>
          <a:lstStyle/>
          <a:p>
            <a:r>
              <a:rPr lang="zh-CN" altLang="en-US" sz="9562" b="1" dirty="0">
                <a:solidFill>
                  <a:schemeClr val="accent1">
                    <a:lumMod val="50000"/>
                  </a:schemeClr>
                </a:solidFill>
              </a:rPr>
              <a:t>第三幕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75014" y="2394717"/>
            <a:ext cx="4938007" cy="10482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7172" dirty="0">
                <a:solidFill>
                  <a:schemeClr val="accent1">
                    <a:lumMod val="50000"/>
                  </a:schemeClr>
                </a:solidFill>
              </a:rPr>
              <a:t>借链参会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764" y="-871713"/>
            <a:ext cx="3772141" cy="59952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54250"/>
            <a:ext cx="13346704" cy="7451823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54250"/>
            <a:ext cx="13346704" cy="74518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84390" y="222352"/>
            <a:ext cx="3882972" cy="1440342"/>
          </a:xfrm>
        </p:spPr>
        <p:txBody>
          <a:bodyPr>
            <a:noAutofit/>
          </a:bodyPr>
          <a:lstStyle/>
          <a:p>
            <a:r>
              <a:rPr lang="zh-CN" altLang="en-US" sz="9562" b="1" dirty="0">
                <a:solidFill>
                  <a:schemeClr val="accent1">
                    <a:lumMod val="50000"/>
                  </a:schemeClr>
                </a:solidFill>
              </a:rPr>
              <a:t>第四幕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88840" y="2198969"/>
            <a:ext cx="3288875" cy="6794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5868" dirty="0">
                <a:solidFill>
                  <a:schemeClr val="accent1">
                    <a:lumMod val="50000"/>
                  </a:schemeClr>
                </a:solidFill>
              </a:rPr>
              <a:t>参加舞会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723" y="-96684"/>
            <a:ext cx="4148439" cy="5100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24286" y="-1634107"/>
            <a:ext cx="13310558" cy="81194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</TotalTime>
  <Words>83</Words>
  <Application>Microsoft Macintosh PowerPoint</Application>
  <PresentationFormat>自定义</PresentationFormat>
  <Paragraphs>30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宋体</vt:lpstr>
      <vt:lpstr>Office 主题​​</vt:lpstr>
      <vt:lpstr>项 链</vt:lpstr>
      <vt:lpstr>第一幕</vt:lpstr>
      <vt:lpstr>PowerPoint 演示文稿</vt:lpstr>
      <vt:lpstr>第二幕</vt:lpstr>
      <vt:lpstr>PowerPoint 演示文稿</vt:lpstr>
      <vt:lpstr>第三幕</vt:lpstr>
      <vt:lpstr>PowerPoint 演示文稿</vt:lpstr>
      <vt:lpstr>第四幕</vt:lpstr>
      <vt:lpstr>PowerPoint 演示文稿</vt:lpstr>
      <vt:lpstr>项链丢失</vt:lpstr>
      <vt:lpstr>PowerPoint 演示文稿</vt:lpstr>
      <vt:lpstr>第六幕</vt:lpstr>
      <vt:lpstr>PowerPoint 演示文稿</vt:lpstr>
      <vt:lpstr>第七幕</vt:lpstr>
      <vt:lpstr>PowerPoint 演示文稿</vt:lpstr>
      <vt:lpstr>第八幕</vt:lpstr>
      <vt:lpstr>PowerPoint 演示文稿</vt:lpstr>
      <vt:lpstr>第九幕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顾飞</dc:creator>
  <cp:lastModifiedBy>n0ug4t233@outlook.com</cp:lastModifiedBy>
  <cp:revision>22</cp:revision>
  <dcterms:created xsi:type="dcterms:W3CDTF">2018-05-01T11:13:00Z</dcterms:created>
  <dcterms:modified xsi:type="dcterms:W3CDTF">2018-05-05T05:26:53Z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